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photoAlbum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9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24D4-33AD-4482-94DF-3B746F476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98CE5-5F7F-4A54-B9D2-3E0563E41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83D9A-AEF1-4CEB-9397-AE4B61538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ח'/חשון/תשפ"ו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A8FDD-0FF0-4A65-AB5C-E5DE88F5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3B5EA-4CBC-4708-A9F8-F2130120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5697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ECA0D-668E-42FF-89CF-9E4316AD0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729B9C-EF33-4681-B3FE-1B49C08BA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AC9DF-6963-492D-AC18-7D0B75750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ח'/חשון/תשפ"ו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1EAA6-323B-4260-8645-54560CBF2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8D51E-829F-42BA-A7CC-01458E44D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3805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FF6984-82A6-4AE9-AF5E-19C574A7A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1DC6A-63A5-4BD6-8EE4-C7F8B52C6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A3D18-C975-4C46-8FBC-5A94B45AE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ח'/חשון/תשפ"ו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590B-2565-4B0F-8A6E-BF72BAFB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6D447-052C-4979-9F20-E5665673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0693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5B40-4B1D-477B-88A6-7436F126A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A69F5-8152-449C-A10B-3166981DD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06EA0-BA81-4201-BB27-C9F013EC5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ח'/חשון/תשפ"ו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DE129-CA6B-4481-AAE4-73A30821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D040C-76E5-4A78-A5B9-424CA1B3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45404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B97A-6EC3-49D4-AF73-8B39E8F3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9F5A8-07B5-4E80-BD4F-12A5B37C3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19018-3C70-4B8B-B9B4-19D41CB6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ח'/חשון/תשפ"ו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E114C-8FAA-4668-9612-9224A080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2FB6D-2ED3-497C-97BB-DEB03E04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8257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2A930-3B2E-46E1-9FD8-CB2845EB6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21B80-860C-42AC-9EA3-CB901E8F6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A5F06-2F02-4189-AE15-0DC7F3D2F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C238F-3E0F-464E-9C45-F5C2E93A5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ח'/חשון/תשפ"ו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47DB2-1806-4FCE-891E-1E38554D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CDBC4-22F7-4F2B-906C-69DED377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828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B507B-BB8C-4296-82ED-8D21B752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F1320-4CC9-4A9E-817E-BE80A3183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0340F-6C76-461A-BF97-9D9F2ADDE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06E0A-23DB-4D90-A356-14CD236D8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5224A7-91B0-4E8E-82E0-D639858C5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1CDF92-2155-4444-87AF-0F251801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ח'/חשון/תשפ"ו</a:t>
            </a:fld>
            <a:endParaRPr lang="he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68C87D-2D98-4DA3-883F-EC6ABC20A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1787CB-DF16-4412-910E-B90BF613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30384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89899-6D96-4B4C-AE40-36BA2AE3C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04BD1-1F57-4473-8B8A-A83DFE1A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ח'/חשון/תשפ"ו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15FBE-340C-43A5-8BA7-38421FDDC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93590-D05F-428E-9DB7-73CF34AA1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5894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D748E-0A29-4B78-9010-9E026826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ח'/חשון/תשפ"ו</a:t>
            </a:fld>
            <a:endParaRPr lang="he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980453-227D-47F3-9097-E98558967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741E9-39DB-4B9C-AA5D-FAC40ACD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303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0546E-03D6-48F2-8952-006B675F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4C1C1-DDC7-4876-8813-6634DE487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5B631-2F08-41BE-8CA8-5CBBA9436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AACBC-9AC3-4F94-A13A-A5918E65D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ח'/חשון/תשפ"ו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B6A76-7C1E-4458-8434-6C987DF2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799DF-9459-46C7-B776-7541C49D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293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EE1D3-665C-4269-884B-86DDFE1F2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1D9BA4-E236-43BC-8314-D7C979653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DAC24-72A4-4F62-BF19-00C466309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1C4C0-AB57-4BBF-A691-275B2D2F8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512A2-0163-4D7F-84BD-263112A5993C}" type="datetimeFigureOut">
              <a:rPr lang="he-IL" smtClean="0"/>
              <a:t>ח'/חשון/תשפ"ו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897C0-5105-4AE5-9988-26964C97B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38EE6-0739-443F-93CC-ED1D1EC2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537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882F2A-4082-4C58-AD5C-A3B8FCBC6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BD872-8C9C-45EB-941A-3809E9AD2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1270B-2314-4536-ABA0-921D74C675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512A2-0163-4D7F-84BD-263112A5993C}" type="datetimeFigureOut">
              <a:rPr lang="he-IL" smtClean="0"/>
              <a:t>ח'/חשון/תשפ"ו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02A17-F9DA-4DFD-97AC-562F3CE8A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10BAD-1947-49B4-BC00-0603908ED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BBC82-173E-4717-AC7D-C056BCFAC1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0636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4DC2DC8B-FCFA-4B4F-8603-30AA978783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18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BEEA7ACA-40E8-468E-A895-0CC7E7233A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00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405C5E9B-9D60-4DD2-826C-DCB0E1F0EC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98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1062A3A2-97FA-4DF5-8B56-3CAEABCA44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0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D31CA222-968B-41EB-A535-37E56C8D6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12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1B8AB9E4-4F58-4DD7-BD1E-EDFD8002AD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42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3E561CCE-E586-48C4-82A2-20417A7F1F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46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934A90BB-C85D-4246-B997-A6FC71C75A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36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CF407F3D-697C-44B2-8E10-EC5C240822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5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01BFE953-6DDC-447C-8F1A-A8D5371C86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96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6B0C9BEF-BCF0-4531-ACEE-B71F9F9749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24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E9EA0C3C-EFC2-444A-B07A-F61858B4CA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19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CAEF6A4E-701F-4A0F-B0E8-698F55D942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48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A9FC01C6-EEE5-4145-B39C-6F271FB7BD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85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C20EE29F-228E-4C2D-A5A1-F420AF5EE6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60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0767E272-DD99-4F8C-8621-FEC193DEDF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31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D5F6EAA6-D55A-4032-8D75-FAC99F37A6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20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BEC0F51E-75C4-4FEA-832D-87D7663320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70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434E1275-3255-46C8-8617-9E5EF6C054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26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2848B684-1D29-4BF8-8A31-E68B56CEC7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96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393FA1AD-57E2-4C2D-8056-166025C749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99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F0B42007-C512-4F5B-A47C-EEBCC43C0A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82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8BB4DD77-0B79-421A-BF1A-C5D002705D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43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25882BE7-E66D-4CA8-9B93-DCA11632E7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1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01B48CE3-47F2-4D6F-9133-69FAF22405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71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073D166B-55AE-49BA-A3DE-0663A4CEB4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50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F18D3D0D-BB19-4965-AC4E-FE656E981A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77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10357793-CC7B-46EB-BDFA-E7A3AD0B2D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8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005DE8C9-A57F-4952-A0F7-9CE61AA4F0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36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9252BCD7-B8AB-4611-8BCF-8C5D830E87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26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1E40E5E6-0C92-4B0E-B32F-1D3F95571C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22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F3ABB61B-C99D-4F57-95BA-0BEBC1DA2B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6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Inbar Schwartz</dc:creator>
  <cp:lastModifiedBy>Inbar Schwartz</cp:lastModifiedBy>
  <cp:revision>1</cp:revision>
  <dcterms:created xsi:type="dcterms:W3CDTF">2025-10-30T12:04:11Z</dcterms:created>
  <dcterms:modified xsi:type="dcterms:W3CDTF">2025-10-30T12:04:50Z</dcterms:modified>
</cp:coreProperties>
</file>