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"/>
  </p:notesMasterIdLst>
  <p:sldIdLst>
    <p:sldId id="359" r:id="rId2"/>
    <p:sldId id="297" r:id="rId3"/>
    <p:sldId id="361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el gavrieli" initials="yg" lastIdx="26" clrIdx="0">
    <p:extLst>
      <p:ext uri="{19B8F6BF-5375-455C-9EA6-DF929625EA0E}">
        <p15:presenceInfo xmlns:p15="http://schemas.microsoft.com/office/powerpoint/2012/main" userId="ffc370204e02b01e" providerId="Windows Live"/>
      </p:ext>
    </p:extLst>
  </p:cmAuthor>
  <p:cmAuthor id="2" name="Yael Gavrieli" initials="YG" lastIdx="7" clrIdx="1">
    <p:extLst>
      <p:ext uri="{19B8F6BF-5375-455C-9EA6-DF929625EA0E}">
        <p15:presenceInfo xmlns:p15="http://schemas.microsoft.com/office/powerpoint/2012/main" userId="Yael Gavrie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0AD47"/>
    <a:srgbClr val="EBF2F9"/>
    <a:srgbClr val="F9FBFD"/>
    <a:srgbClr val="E4EEF8"/>
    <a:srgbClr val="919660"/>
    <a:srgbClr val="798F43"/>
    <a:srgbClr val="6A6846"/>
    <a:srgbClr val="947C62"/>
    <a:srgbClr val="E8D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42" autoAdjust="0"/>
    <p:restoredTop sz="89917" autoAdjust="0"/>
  </p:normalViewPr>
  <p:slideViewPr>
    <p:cSldViewPr snapToGrid="0">
      <p:cViewPr varScale="1">
        <p:scale>
          <a:sx n="89" d="100"/>
          <a:sy n="89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2237A7-0BE3-4C9D-8C40-F1ABEBB3BF1C}" type="datetimeFigureOut">
              <a:rPr lang="he-IL" smtClean="0"/>
              <a:t>א'/טבת/תשפ"ה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2C6D82-12D9-4F94-BC3A-4A8FCCF27D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34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A2F1EB-2BFD-4669-B430-448FB669D0D9}" type="slidenum">
              <a:rPr lang="he-IL">
                <a:latin typeface="Narkisim" pitchFamily="2" charset="-79"/>
                <a:cs typeface="Narkisim" pitchFamily="2" charset="-79"/>
              </a:rPr>
              <a:pPr eaLnBrk="1" hangingPunct="1"/>
              <a:t>2</a:t>
            </a:fld>
            <a:endParaRPr lang="en-US">
              <a:latin typeface="Narkisim" pitchFamily="2" charset="-79"/>
              <a:cs typeface="Narkisim" pitchFamily="2" charset="-79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192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DD0E-E785-4CA6-A883-D764A75BF567}" type="datetimeFigureOut">
              <a:rPr lang="he-IL" smtClean="0"/>
              <a:t>א'/טבת/תשפ"ה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0"/>
            <a:ext cx="12192000" cy="6858000"/>
          </a:xfrm>
          <a:prstGeom prst="rect">
            <a:avLst/>
          </a:prstGeom>
        </p:spPr>
      </p:pic>
      <p:pic>
        <p:nvPicPr>
          <p:cNvPr id="8" name="תמונה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530" y="1449388"/>
            <a:ext cx="4808537" cy="2860675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5400">
                <a:solidFill>
                  <a:schemeClr val="bg2"/>
                </a:solidFill>
              </a:defRPr>
            </a:lvl2pPr>
            <a:lvl3pPr marL="914400" indent="0">
              <a:buNone/>
              <a:defRPr sz="5400">
                <a:solidFill>
                  <a:schemeClr val="bg2"/>
                </a:solidFill>
              </a:defRPr>
            </a:lvl3pPr>
            <a:lvl4pPr marL="1371600" indent="0">
              <a:buNone/>
              <a:defRPr sz="5400">
                <a:solidFill>
                  <a:schemeClr val="bg2"/>
                </a:solidFill>
              </a:defRPr>
            </a:lvl4pPr>
            <a:lvl5pPr marL="1828800" indent="0">
              <a:buNone/>
              <a:defRPr sz="5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570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mpusTevaLogo-Ilil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384" y="6156325"/>
            <a:ext cx="2647949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28854-CCFD-419F-A114-27918727DD0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4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968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363434"/>
            <a:ext cx="4937760" cy="45056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63437"/>
            <a:ext cx="4937760" cy="4505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1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960100" y="0"/>
            <a:ext cx="12319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7134" y="365125"/>
            <a:ext cx="10244666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7134" y="1825625"/>
            <a:ext cx="10244666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DD0E-E785-4CA6-A883-D764A75BF567}" type="datetimeFigureOut">
              <a:rPr lang="he-IL" smtClean="0"/>
              <a:t>א'/טבת/תשפ"ה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16" y="152400"/>
            <a:ext cx="1146468" cy="807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16" y="6214874"/>
            <a:ext cx="1148400" cy="5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960100" y="0"/>
            <a:ext cx="12319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7134" y="365125"/>
            <a:ext cx="10244666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7134" y="1825625"/>
            <a:ext cx="10244666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DD0E-E785-4CA6-A883-D764A75BF567}" type="datetimeFigureOut">
              <a:rPr lang="he-IL" smtClean="0"/>
              <a:t>א'/טבת/תשפ"ה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16" y="152400"/>
            <a:ext cx="1146468" cy="807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16" y="6214874"/>
            <a:ext cx="1148400" cy="5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0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DD0E-E785-4CA6-A883-D764A75BF567}" type="datetimeFigureOut">
              <a:rPr lang="he-IL" smtClean="0"/>
              <a:t>א'/טבת/תשפ"ה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  <a:solidFill>
            <a:srgbClr val="4179AC"/>
          </a:solidFill>
        </p:spPr>
      </p:pic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347134" y="365125"/>
            <a:ext cx="10244666" cy="1325563"/>
          </a:xfrm>
        </p:spPr>
        <p:txBody>
          <a:bodyPr/>
          <a:lstStyle>
            <a:lvl1pPr>
              <a:defRPr>
                <a:solidFill>
                  <a:srgbClr val="11647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"/>
          </p:nvPr>
        </p:nvSpPr>
        <p:spPr>
          <a:xfrm>
            <a:off x="347134" y="1825625"/>
            <a:ext cx="10244666" cy="4351338"/>
          </a:xfrm>
        </p:spPr>
        <p:txBody>
          <a:bodyPr/>
          <a:lstStyle>
            <a:lvl1pPr>
              <a:defRPr>
                <a:solidFill>
                  <a:srgbClr val="11647E"/>
                </a:solidFill>
              </a:defRPr>
            </a:lvl1pPr>
            <a:lvl2pPr>
              <a:defRPr>
                <a:solidFill>
                  <a:srgbClr val="11647E"/>
                </a:solidFill>
              </a:defRPr>
            </a:lvl2pPr>
            <a:lvl3pPr>
              <a:defRPr>
                <a:solidFill>
                  <a:srgbClr val="11647E"/>
                </a:solidFill>
              </a:defRPr>
            </a:lvl3pPr>
            <a:lvl4pPr>
              <a:defRPr>
                <a:solidFill>
                  <a:srgbClr val="11647E"/>
                </a:solidFill>
              </a:defRPr>
            </a:lvl4pPr>
            <a:lvl5pPr>
              <a:defRPr>
                <a:solidFill>
                  <a:srgbClr val="11647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463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347134" y="365125"/>
            <a:ext cx="10244666" cy="1325563"/>
          </a:xfrm>
        </p:spPr>
        <p:txBody>
          <a:bodyPr/>
          <a:lstStyle>
            <a:lvl1pPr>
              <a:defRPr b="1">
                <a:solidFill>
                  <a:srgbClr val="00557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347134" y="1825625"/>
            <a:ext cx="10244666" cy="4351338"/>
          </a:xfrm>
        </p:spPr>
        <p:txBody>
          <a:bodyPr/>
          <a:lstStyle>
            <a:lvl1pPr>
              <a:defRPr>
                <a:solidFill>
                  <a:srgbClr val="00557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solidFill>
                  <a:srgbClr val="00557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rgbClr val="00557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rgbClr val="00557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solidFill>
                  <a:srgbClr val="00557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57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DD0E-E785-4CA6-A883-D764A75BF567}" type="datetimeFigureOut">
              <a:rPr lang="he-IL" smtClean="0"/>
              <a:t>א'/טבת/תשפ"ה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02816" y="866323"/>
            <a:ext cx="1146468" cy="3231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500" dirty="0">
                <a:solidFill>
                  <a:srgbClr val="11647E"/>
                </a:solidFill>
                <a:latin typeface="OpenSansHebrew-Bold" panose="00000800000000000000" pitchFamily="2" charset="-79"/>
                <a:cs typeface="OpenSansHebrew-Bold" panose="00000800000000000000" pitchFamily="2" charset="-79"/>
              </a:rPr>
              <a:t>קמפוס טבע</a:t>
            </a: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347134" y="365125"/>
            <a:ext cx="10244666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732867" y="1825625"/>
            <a:ext cx="5858933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2" name="מציין מיקום תוכן 2"/>
          <p:cNvSpPr>
            <a:spLocks noGrp="1"/>
          </p:cNvSpPr>
          <p:nvPr>
            <p:ph idx="13"/>
          </p:nvPr>
        </p:nvSpPr>
        <p:spPr>
          <a:xfrm>
            <a:off x="347134" y="1825625"/>
            <a:ext cx="4190999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834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DD0E-E785-4CA6-A883-D764A75BF567}" type="datetimeFigureOut">
              <a:rPr lang="he-IL" smtClean="0"/>
              <a:t>א'/טבת/תשפ"ה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תמונה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  <p:sp>
        <p:nvSpPr>
          <p:cNvPr id="12" name="כותרת 1"/>
          <p:cNvSpPr txBox="1">
            <a:spLocks/>
          </p:cNvSpPr>
          <p:nvPr userDrawn="1"/>
        </p:nvSpPr>
        <p:spPr>
          <a:xfrm>
            <a:off x="347134" y="365125"/>
            <a:ext cx="10244666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5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implerPro_V3 Black" panose="00000A00000000000000" pitchFamily="50" charset="-79"/>
                <a:cs typeface="SimplerPro_V3 Black" panose="00000A00000000000000" pitchFamily="50" charset="-79"/>
              </a:rPr>
              <a:t>Click to edit Master title style</a:t>
            </a:r>
            <a:endParaRPr lang="he-IL" dirty="0">
              <a:latin typeface="SimplerPro_V3 Black" panose="00000A00000000000000" pitchFamily="50" charset="-79"/>
              <a:cs typeface="SimplerPro_V3 Black" panose="00000A00000000000000" pitchFamily="50" charset="-79"/>
            </a:endParaRPr>
          </a:p>
        </p:txBody>
      </p:sp>
      <p:sp>
        <p:nvSpPr>
          <p:cNvPr id="13" name="מציין מיקום תוכן 2"/>
          <p:cNvSpPr>
            <a:spLocks noGrp="1"/>
          </p:cNvSpPr>
          <p:nvPr>
            <p:ph idx="13"/>
          </p:nvPr>
        </p:nvSpPr>
        <p:spPr>
          <a:xfrm>
            <a:off x="4732867" y="1825625"/>
            <a:ext cx="5858933" cy="4351338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  <a:lvl2pPr>
              <a:defRPr>
                <a:solidFill>
                  <a:srgbClr val="005574"/>
                </a:solidFill>
              </a:defRPr>
            </a:lvl2pPr>
            <a:lvl3pPr>
              <a:defRPr>
                <a:solidFill>
                  <a:srgbClr val="005574"/>
                </a:solidFill>
              </a:defRPr>
            </a:lvl3pPr>
            <a:lvl4pPr>
              <a:defRPr>
                <a:solidFill>
                  <a:srgbClr val="005574"/>
                </a:solidFill>
              </a:defRPr>
            </a:lvl4pPr>
            <a:lvl5pPr>
              <a:defRPr>
                <a:solidFill>
                  <a:srgbClr val="0055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14" name="מציין מיקום תוכן 2"/>
          <p:cNvSpPr>
            <a:spLocks noGrp="1"/>
          </p:cNvSpPr>
          <p:nvPr>
            <p:ph idx="14"/>
          </p:nvPr>
        </p:nvSpPr>
        <p:spPr>
          <a:xfrm>
            <a:off x="347134" y="1825625"/>
            <a:ext cx="4190999" cy="4351338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  <a:lvl2pPr>
              <a:defRPr>
                <a:solidFill>
                  <a:srgbClr val="005574"/>
                </a:solidFill>
              </a:defRPr>
            </a:lvl2pPr>
            <a:lvl3pPr>
              <a:defRPr>
                <a:solidFill>
                  <a:srgbClr val="005574"/>
                </a:solidFill>
              </a:defRPr>
            </a:lvl3pPr>
            <a:lvl4pPr>
              <a:defRPr>
                <a:solidFill>
                  <a:srgbClr val="005574"/>
                </a:solidFill>
              </a:defRPr>
            </a:lvl4pPr>
            <a:lvl5pPr>
              <a:defRPr>
                <a:solidFill>
                  <a:srgbClr val="0055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122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6858000"/>
          </a:xfrm>
          <a:prstGeom prst="rect">
            <a:avLst/>
          </a:prstGeom>
        </p:spPr>
      </p:pic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347134" y="365125"/>
            <a:ext cx="10244666" cy="1325563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11" name="מציין מיקום תוכן 2"/>
          <p:cNvSpPr>
            <a:spLocks noGrp="1"/>
          </p:cNvSpPr>
          <p:nvPr>
            <p:ph idx="1"/>
          </p:nvPr>
        </p:nvSpPr>
        <p:spPr>
          <a:xfrm>
            <a:off x="4732867" y="1825625"/>
            <a:ext cx="5858933" cy="4351338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  <a:lvl2pPr>
              <a:defRPr>
                <a:solidFill>
                  <a:srgbClr val="005574"/>
                </a:solidFill>
              </a:defRPr>
            </a:lvl2pPr>
            <a:lvl3pPr>
              <a:defRPr>
                <a:solidFill>
                  <a:srgbClr val="005574"/>
                </a:solidFill>
              </a:defRPr>
            </a:lvl3pPr>
            <a:lvl4pPr>
              <a:defRPr>
                <a:solidFill>
                  <a:srgbClr val="005574"/>
                </a:solidFill>
              </a:defRPr>
            </a:lvl4pPr>
            <a:lvl5pPr>
              <a:defRPr>
                <a:solidFill>
                  <a:srgbClr val="0055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מציין מיקום תוכן 2"/>
          <p:cNvSpPr>
            <a:spLocks noGrp="1"/>
          </p:cNvSpPr>
          <p:nvPr>
            <p:ph idx="10"/>
          </p:nvPr>
        </p:nvSpPr>
        <p:spPr>
          <a:xfrm>
            <a:off x="347134" y="1825625"/>
            <a:ext cx="4190999" cy="4351338"/>
          </a:xfrm>
        </p:spPr>
        <p:txBody>
          <a:bodyPr/>
          <a:lstStyle>
            <a:lvl1pPr>
              <a:defRPr>
                <a:solidFill>
                  <a:srgbClr val="005574"/>
                </a:solidFill>
              </a:defRPr>
            </a:lvl1pPr>
            <a:lvl2pPr>
              <a:defRPr>
                <a:solidFill>
                  <a:srgbClr val="005574"/>
                </a:solidFill>
              </a:defRPr>
            </a:lvl2pPr>
            <a:lvl3pPr>
              <a:defRPr>
                <a:solidFill>
                  <a:srgbClr val="005574"/>
                </a:solidFill>
              </a:defRPr>
            </a:lvl3pPr>
            <a:lvl4pPr>
              <a:defRPr>
                <a:solidFill>
                  <a:srgbClr val="005574"/>
                </a:solidFill>
              </a:defRPr>
            </a:lvl4pPr>
            <a:lvl5pPr>
              <a:defRPr>
                <a:solidFill>
                  <a:srgbClr val="0055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707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6379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7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DD0E-E785-4CA6-A883-D764A75BF567}" type="datetimeFigureOut">
              <a:rPr lang="he-IL" smtClean="0"/>
              <a:t>א'/טבת/תשפ"ה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B659-4B66-4CE5-AF50-9DBB515F15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53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60" r:id="rId6"/>
    <p:sldLayoutId id="2147483661" r:id="rId7"/>
    <p:sldLayoutId id="2147483662" r:id="rId8"/>
    <p:sldLayoutId id="2147483665" r:id="rId9"/>
    <p:sldLayoutId id="2147483668" r:id="rId10"/>
    <p:sldLayoutId id="214748366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implerPro_V3 Black" panose="00000A00000000000000" pitchFamily="50" charset="-79"/>
          <a:ea typeface="+mj-ea"/>
          <a:cs typeface="SimplerPro_V3 Black" panose="00000A00000000000000" pitchFamily="50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implerPro_V3" panose="00000500000000000000" pitchFamily="50" charset="-79"/>
          <a:ea typeface="+mn-ea"/>
          <a:cs typeface="SimplerPro_V3" panose="00000500000000000000" pitchFamily="50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implerPro_V3" panose="00000500000000000000" pitchFamily="50" charset="-79"/>
          <a:ea typeface="+mn-ea"/>
          <a:cs typeface="SimplerPro_V3" panose="00000500000000000000" pitchFamily="50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implerPro_V3" panose="00000500000000000000" pitchFamily="50" charset="-79"/>
          <a:ea typeface="+mn-ea"/>
          <a:cs typeface="SimplerPro_V3" panose="00000500000000000000" pitchFamily="50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implerPro_V3" panose="00000500000000000000" pitchFamily="50" charset="-79"/>
          <a:ea typeface="+mn-ea"/>
          <a:cs typeface="SimplerPro_V3" panose="00000500000000000000" pitchFamily="50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implerPro_V3" panose="00000500000000000000" pitchFamily="50" charset="-79"/>
          <a:ea typeface="+mn-ea"/>
          <a:cs typeface="SimplerPro_V3" panose="00000500000000000000" pitchFamily="50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C2F534D-49FD-4493-9CB8-6D7EC69408A5}"/>
              </a:ext>
            </a:extLst>
          </p:cNvPr>
          <p:cNvGrpSpPr/>
          <p:nvPr/>
        </p:nvGrpSpPr>
        <p:grpSpPr>
          <a:xfrm>
            <a:off x="7730877" y="1437148"/>
            <a:ext cx="2962522" cy="3876020"/>
            <a:chOff x="7730877" y="1437148"/>
            <a:chExt cx="2962522" cy="387602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E6CF1D11-441F-4688-98A9-A5B122CABC45}"/>
                </a:ext>
              </a:extLst>
            </p:cNvPr>
            <p:cNvSpPr/>
            <p:nvPr/>
          </p:nvSpPr>
          <p:spPr>
            <a:xfrm>
              <a:off x="7746671" y="1437606"/>
              <a:ext cx="2946727" cy="3875562"/>
            </a:xfrm>
            <a:custGeom>
              <a:avLst/>
              <a:gdLst/>
              <a:ahLst/>
              <a:cxnLst/>
              <a:rect l="l" t="t" r="r" b="b"/>
              <a:pathLst>
                <a:path w="6503234" h="4324650">
                  <a:moveTo>
                    <a:pt x="0" y="0"/>
                  </a:moveTo>
                  <a:lnTo>
                    <a:pt x="6503233" y="0"/>
                  </a:lnTo>
                  <a:lnTo>
                    <a:pt x="6503233" y="4324650"/>
                  </a:lnTo>
                  <a:lnTo>
                    <a:pt x="0" y="4324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7778" r="-49998"/>
              </a:stretch>
            </a:blipFill>
          </p:spPr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610E21-98A9-43A3-A3E2-EEF892BE0023}"/>
                </a:ext>
              </a:extLst>
            </p:cNvPr>
            <p:cNvSpPr/>
            <p:nvPr/>
          </p:nvSpPr>
          <p:spPr>
            <a:xfrm>
              <a:off x="7730877" y="1437148"/>
              <a:ext cx="2962522" cy="38755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CA6CE2-C5F6-4328-9173-490D65C76295}"/>
              </a:ext>
            </a:extLst>
          </p:cNvPr>
          <p:cNvGrpSpPr>
            <a:grpSpLocks noChangeAspect="1"/>
          </p:cNvGrpSpPr>
          <p:nvPr/>
        </p:nvGrpSpPr>
        <p:grpSpPr>
          <a:xfrm>
            <a:off x="275770" y="3386631"/>
            <a:ext cx="2867467" cy="1941019"/>
            <a:chOff x="7803362" y="2539996"/>
            <a:chExt cx="2928593" cy="1962115"/>
          </a:xfrm>
        </p:grpSpPr>
        <p:pic>
          <p:nvPicPr>
            <p:cNvPr id="2060" name="Picture 12" descr="leather, clothing, jacket, outerwear, material, shirt, denim, brand, textile, footwear, tag, story, zipper, pocket">
              <a:extLst>
                <a:ext uri="{FF2B5EF4-FFF2-40B4-BE49-F238E27FC236}">
                  <a16:creationId xmlns:a16="http://schemas.microsoft.com/office/drawing/2014/main" id="{9EE4724E-710B-4A58-8CFA-9752B56A8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3362" y="2554361"/>
              <a:ext cx="2921625" cy="19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5A75CA-98CA-4311-8F4E-7D75B0427185}"/>
                </a:ext>
              </a:extLst>
            </p:cNvPr>
            <p:cNvSpPr/>
            <p:nvPr/>
          </p:nvSpPr>
          <p:spPr>
            <a:xfrm>
              <a:off x="7803363" y="2539996"/>
              <a:ext cx="2928592" cy="194775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FC039B-45D2-45AF-A11A-4CA1C1783784}"/>
              </a:ext>
            </a:extLst>
          </p:cNvPr>
          <p:cNvGrpSpPr>
            <a:grpSpLocks noChangeAspect="1"/>
          </p:cNvGrpSpPr>
          <p:nvPr/>
        </p:nvGrpSpPr>
        <p:grpSpPr>
          <a:xfrm>
            <a:off x="3177032" y="1435213"/>
            <a:ext cx="2558858" cy="3892437"/>
            <a:chOff x="4713768" y="373244"/>
            <a:chExt cx="1701210" cy="2561342"/>
          </a:xfrm>
        </p:grpSpPr>
        <p:pic>
          <p:nvPicPr>
            <p:cNvPr id="2052" name="Picture 4" descr="Free Man working with hand saw and gloves on wooden construction outdoors. Stock Photo">
              <a:extLst>
                <a:ext uri="{FF2B5EF4-FFF2-40B4-BE49-F238E27FC236}">
                  <a16:creationId xmlns:a16="http://schemas.microsoft.com/office/drawing/2014/main" id="{1C414A2B-A3A2-4328-8150-CA2C42DD4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3768" y="382772"/>
              <a:ext cx="1701209" cy="2551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94A142-5AB0-4D0F-8831-A08E74C95D4B}"/>
                </a:ext>
              </a:extLst>
            </p:cNvPr>
            <p:cNvSpPr/>
            <p:nvPr/>
          </p:nvSpPr>
          <p:spPr>
            <a:xfrm rot="16200000">
              <a:off x="4288467" y="798545"/>
              <a:ext cx="2551812" cy="17012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B93EC4-3A30-4E9D-96DD-A597DAC7D92C}"/>
              </a:ext>
            </a:extLst>
          </p:cNvPr>
          <p:cNvGrpSpPr>
            <a:grpSpLocks noChangeAspect="1"/>
          </p:cNvGrpSpPr>
          <p:nvPr/>
        </p:nvGrpSpPr>
        <p:grpSpPr>
          <a:xfrm>
            <a:off x="275770" y="1435214"/>
            <a:ext cx="2867468" cy="1926647"/>
            <a:chOff x="563287" y="373246"/>
            <a:chExt cx="2641389" cy="1756589"/>
          </a:xfrm>
        </p:grpSpPr>
        <p:pic>
          <p:nvPicPr>
            <p:cNvPr id="2050" name="Picture 2" descr="kid, children, lip, mouth, close up, nail, food, sweetness, tooth, eating, strawberry, strawberries, finger, vegetable, flavor, smile, tongue, fruit, child">
              <a:extLst>
                <a:ext uri="{FF2B5EF4-FFF2-40B4-BE49-F238E27FC236}">
                  <a16:creationId xmlns:a16="http://schemas.microsoft.com/office/drawing/2014/main" id="{6E920F68-28E2-4E8F-A8C9-230B7F767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87" y="373247"/>
              <a:ext cx="2641388" cy="1756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AAE068-79F4-47B0-BE36-20894DD47A40}"/>
                </a:ext>
              </a:extLst>
            </p:cNvPr>
            <p:cNvSpPr/>
            <p:nvPr/>
          </p:nvSpPr>
          <p:spPr>
            <a:xfrm>
              <a:off x="563288" y="373246"/>
              <a:ext cx="2641388" cy="175658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CA417E-EFE0-4A0D-B159-5083C246B988}"/>
              </a:ext>
            </a:extLst>
          </p:cNvPr>
          <p:cNvGrpSpPr/>
          <p:nvPr/>
        </p:nvGrpSpPr>
        <p:grpSpPr>
          <a:xfrm>
            <a:off x="5770958" y="3389734"/>
            <a:ext cx="1924313" cy="1923435"/>
            <a:chOff x="4567656" y="3290442"/>
            <a:chExt cx="1556306" cy="1555596"/>
          </a:xfrm>
        </p:grpSpPr>
        <p:pic>
          <p:nvPicPr>
            <p:cNvPr id="2058" name="Picture 10" descr="writing, book, pencil, coffee, wood, paper, write, brand, drawing, design, handwriting, calligraphy, document, shape">
              <a:extLst>
                <a:ext uri="{FF2B5EF4-FFF2-40B4-BE49-F238E27FC236}">
                  <a16:creationId xmlns:a16="http://schemas.microsoft.com/office/drawing/2014/main" id="{E7802B00-B985-47C1-ADD0-ABBBD66A8C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8"/>
            <a:stretch/>
          </p:blipFill>
          <p:spPr bwMode="auto">
            <a:xfrm>
              <a:off x="4567656" y="3290442"/>
              <a:ext cx="1556306" cy="155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CE5434-55A9-496F-8E66-CEB3CEB85F50}"/>
                </a:ext>
              </a:extLst>
            </p:cNvPr>
            <p:cNvSpPr/>
            <p:nvPr/>
          </p:nvSpPr>
          <p:spPr>
            <a:xfrm>
              <a:off x="4567656" y="3299426"/>
              <a:ext cx="1554144" cy="15466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393E121-2FAE-4F7F-A3EC-1135430F1BF6}"/>
              </a:ext>
            </a:extLst>
          </p:cNvPr>
          <p:cNvGrpSpPr>
            <a:grpSpLocks noChangeAspect="1"/>
          </p:cNvGrpSpPr>
          <p:nvPr/>
        </p:nvGrpSpPr>
        <p:grpSpPr>
          <a:xfrm>
            <a:off x="5768282" y="1436426"/>
            <a:ext cx="1924315" cy="1944202"/>
            <a:chOff x="8261496" y="460080"/>
            <a:chExt cx="1806872" cy="1806870"/>
          </a:xfrm>
        </p:grpSpPr>
        <p:pic>
          <p:nvPicPr>
            <p:cNvPr id="2054" name="Picture 6" descr="Forever Living - ג&amp;#39;ל אלוורה לנצח - ג&amp;#39;ל אלוורה טהור - מרגיע, מעניק לחות ותנאי - טבעוני, צמחוני, ללא גלוטן - 118.3 מ&amp;#34;ל. (חבילה של 2)">
              <a:extLst>
                <a:ext uri="{FF2B5EF4-FFF2-40B4-BE49-F238E27FC236}">
                  <a16:creationId xmlns:a16="http://schemas.microsoft.com/office/drawing/2014/main" id="{985CA481-02A8-4482-ADD4-C681D0D40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498" y="460080"/>
              <a:ext cx="1806870" cy="1806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973156-8211-40B0-9B13-841D955FA27D}"/>
                </a:ext>
              </a:extLst>
            </p:cNvPr>
            <p:cNvSpPr/>
            <p:nvPr/>
          </p:nvSpPr>
          <p:spPr>
            <a:xfrm>
              <a:off x="8261496" y="460080"/>
              <a:ext cx="1806872" cy="180687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35035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145630D-CE36-40E1-8E0A-0E522F8F4D10}"/>
              </a:ext>
            </a:extLst>
          </p:cNvPr>
          <p:cNvSpPr/>
          <p:nvPr/>
        </p:nvSpPr>
        <p:spPr>
          <a:xfrm>
            <a:off x="3689487" y="2317898"/>
            <a:ext cx="3306725" cy="1616149"/>
          </a:xfrm>
          <a:prstGeom prst="ellipse">
            <a:avLst/>
          </a:prstGeom>
          <a:solidFill>
            <a:srgbClr val="EBF2F9"/>
          </a:solidFill>
          <a:ln w="1905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1B8BD7-FAE3-4B87-8136-441B9AF8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078" y="2470371"/>
            <a:ext cx="2968329" cy="1325563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70AD47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צמחים</a:t>
            </a:r>
            <a:endParaRPr lang="en-IL" dirty="0">
              <a:solidFill>
                <a:srgbClr val="70AD47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C28C455-4109-41C6-883B-7C977C24F92B}"/>
              </a:ext>
            </a:extLst>
          </p:cNvPr>
          <p:cNvCxnSpPr>
            <a:cxnSpLocks/>
          </p:cNvCxnSpPr>
          <p:nvPr/>
        </p:nvCxnSpPr>
        <p:spPr>
          <a:xfrm>
            <a:off x="2753830" y="1318437"/>
            <a:ext cx="1381784" cy="1253162"/>
          </a:xfrm>
          <a:prstGeom prst="curvedConnector3">
            <a:avLst/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6091C581-A07B-40A8-9073-EE63912C3D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96648" y="1628852"/>
            <a:ext cx="930385" cy="469829"/>
          </a:xfrm>
          <a:prstGeom prst="curvedConnector3">
            <a:avLst/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9FAFBC73-9509-4619-B447-81EC67A5AA20}"/>
              </a:ext>
            </a:extLst>
          </p:cNvPr>
          <p:cNvCxnSpPr>
            <a:cxnSpLocks/>
          </p:cNvCxnSpPr>
          <p:nvPr/>
        </p:nvCxnSpPr>
        <p:spPr>
          <a:xfrm rot="5400000">
            <a:off x="3827552" y="4055455"/>
            <a:ext cx="1314156" cy="1058642"/>
          </a:xfrm>
          <a:prstGeom prst="curvedConnector3">
            <a:avLst/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2D72DB7B-DBD3-4A7B-A6ED-9E3FEEADD6AC}"/>
              </a:ext>
            </a:extLst>
          </p:cNvPr>
          <p:cNvCxnSpPr>
            <a:cxnSpLocks/>
          </p:cNvCxnSpPr>
          <p:nvPr/>
        </p:nvCxnSpPr>
        <p:spPr>
          <a:xfrm flipV="1">
            <a:off x="2285997" y="3764035"/>
            <a:ext cx="2046943" cy="776067"/>
          </a:xfrm>
          <a:prstGeom prst="curvedConnector3">
            <a:avLst/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F79CD89B-E08F-41AD-8BE1-8E997466691D}"/>
              </a:ext>
            </a:extLst>
          </p:cNvPr>
          <p:cNvCxnSpPr>
            <a:cxnSpLocks/>
          </p:cNvCxnSpPr>
          <p:nvPr/>
        </p:nvCxnSpPr>
        <p:spPr>
          <a:xfrm>
            <a:off x="2285997" y="2828260"/>
            <a:ext cx="1467286" cy="506820"/>
          </a:xfrm>
          <a:prstGeom prst="curvedConnector3">
            <a:avLst/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C3154F69-363B-4C25-824F-450FF684E643}"/>
              </a:ext>
            </a:extLst>
          </p:cNvPr>
          <p:cNvCxnSpPr>
            <a:cxnSpLocks/>
          </p:cNvCxnSpPr>
          <p:nvPr/>
        </p:nvCxnSpPr>
        <p:spPr>
          <a:xfrm rot="5400000">
            <a:off x="5751414" y="1355843"/>
            <a:ext cx="1182522" cy="855813"/>
          </a:xfrm>
          <a:prstGeom prst="curvedConnector3">
            <a:avLst/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F9BB61B7-6EC4-40DD-AD2A-71BF9950EB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21611" y="2009576"/>
            <a:ext cx="904783" cy="673014"/>
          </a:xfrm>
          <a:prstGeom prst="curvedConnector3">
            <a:avLst/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C2497EFE-D394-40C9-B08F-C694FED95A7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435741" y="4000631"/>
            <a:ext cx="846850" cy="506931"/>
          </a:xfrm>
          <a:prstGeom prst="curvedConnector3">
            <a:avLst>
              <a:gd name="adj1" fmla="val 50000"/>
            </a:avLst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9AEFF3A-AE52-4839-B375-5ADF3C82BDFF}"/>
              </a:ext>
            </a:extLst>
          </p:cNvPr>
          <p:cNvCxnSpPr>
            <a:cxnSpLocks/>
          </p:cNvCxnSpPr>
          <p:nvPr/>
        </p:nvCxnSpPr>
        <p:spPr>
          <a:xfrm>
            <a:off x="7001872" y="3158672"/>
            <a:ext cx="1685895" cy="523379"/>
          </a:xfrm>
          <a:prstGeom prst="curvedConnector3">
            <a:avLst/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977A37E3-1EA4-4D8D-B624-73F3A1B732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59544" y="3833304"/>
            <a:ext cx="1881311" cy="1424880"/>
          </a:xfrm>
          <a:prstGeom prst="curvedConnector3">
            <a:avLst>
              <a:gd name="adj1" fmla="val 50000"/>
            </a:avLst>
          </a:prstGeom>
          <a:ln w="190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26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37E8C0-2FBC-4B09-A15B-C52091C62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5" y="279311"/>
            <a:ext cx="9886700" cy="63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3118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501DB1C-D7B7-4A1A-AB60-A2E696934F8F}" vid="{A043AB52-B718-41FB-8786-D550A24D39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SMNH-heb</Template>
  <TotalTime>28250</TotalTime>
  <Words>2</Words>
  <Application>Microsoft Office PowerPoint</Application>
  <PresentationFormat>Widescreen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Calibri Light</vt:lpstr>
      <vt:lpstr>Narkisim</vt:lpstr>
      <vt:lpstr>OpenSansHebrew-Bold</vt:lpstr>
      <vt:lpstr>Segoe UI</vt:lpstr>
      <vt:lpstr>Segoe UI Semilight</vt:lpstr>
      <vt:lpstr>SimplerPro_V3</vt:lpstr>
      <vt:lpstr>SimplerPro_V3 Black</vt:lpstr>
      <vt:lpstr>Wingdings</vt:lpstr>
      <vt:lpstr>ערכת נושא Office</vt:lpstr>
      <vt:lpstr>PowerPoint Presentation</vt:lpstr>
      <vt:lpstr>צמחים</vt:lpstr>
      <vt:lpstr>PowerPoint Presentation</vt:lpstr>
    </vt:vector>
  </TitlesOfParts>
  <Company>Tel Aviv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Ilil</dc:creator>
  <cp:lastModifiedBy>Daphna Lev</cp:lastModifiedBy>
  <cp:revision>443</cp:revision>
  <dcterms:created xsi:type="dcterms:W3CDTF">2017-05-11T10:54:12Z</dcterms:created>
  <dcterms:modified xsi:type="dcterms:W3CDTF">2025-01-01T10:39:45Z</dcterms:modified>
</cp:coreProperties>
</file>